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0:33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24575,'0'848'0,"1"-828"0,1 1 0,10 38 0,-2-5 0,18 125 0,-17-103 0,-5-40 0,1 58 0,-5-63 0,2 1 0,7 31 0,-2-11 0,2 5 0,-6-36 0,-1 0 0,2 34 0,-7-51 0,1-1 0,0 0 0,1 1 0,-1-1 0,0 0 0,1 0 0,0 1 0,0-1 0,0 0 0,0 0 0,0 0 0,0 0 0,1 0 0,0 0 0,0 0 0,-1-1 0,1 1 0,1-1 0,-1 1 0,3 2 0,0-3 0,0 1 0,0-1 0,0 0 0,0-1 0,0 1 0,0-1 0,0 0 0,1 0 0,-1-1 0,1 1 0,9-2 0,8 0 0,0-1 0,39-10 0,-37 6 0,0 2 0,28-2 0,306 7 0,-343 0 0,0 1 0,0 0 0,19 6 0,36 4 0,-61-11 0,0 1 0,0-1 0,-1 2 0,1 0 0,-1 0 0,1 1 0,-1 0 0,0 0 0,0 1 0,-1 0 0,1 1 0,11 10 0,7 9 0,-1 0 0,26 36 0,13 11 0,-51-54 0,0 1 0,-1 0 0,-1 1 0,0 0 0,-2 1 0,0 0 0,-2 1 0,7 22 0,18 44 0,16 51 0,-19-48 0,-6-20 0,-13-34 0,3 0 0,29 58 0,-16-41 0,-3 0 0,-2 2 0,24 97 0,-33-96 0,11 106 0,-22-152 0,0-1 0,0 1 0,1-1 0,0 0 0,1 0 0,0 0 0,1-1 0,0 1 0,1-1 0,-1 0 0,11 11 0,9 8 0,54 48 0,-30-31 0,156 160 0,-194-197 0,1 0 0,0-1 0,0 0 0,0-1 0,1 0 0,0-1 0,0 0 0,0-1 0,23 4 0,40 14 0,-55-16 0,1 0 0,0-1 0,1-2 0,-1 0 0,1-2 0,0 0 0,37-4 0,59 4 0,10 23 0,-118-21 0,0-1 0,0 1 0,0 1 0,0 0 0,-1 1 0,0 0 0,0 0 0,0 1 0,0 0 0,-1 1 0,0 0 0,-1 1 0,1-1 0,9 14 0,-3-2 0,-2 0 0,-1 1 0,0 0 0,-1 1 0,-1 0 0,6 23 0,15 33 0,-16-43 0,-2 1 0,13 52 0,-15-44 0,-7-26 0,0 0 0,4 34 0,-5-18 0,2-1 0,12 46 0,-9-49 0,-1 0 0,-2 0 0,2 47 0,-8 618 0,0-678 0,-1 0 0,0 0 0,-6 19 0,-5 37 0,10-48 0,-1 0 0,-1-1 0,-12 35 0,-5 18 0,19-64 0,0 0 0,0 0 0,-1-1 0,-1 1 0,-12 20 0,14-27 0,-1 0 0,1 0 0,-1 0 0,-1-1 0,1 1 0,-1-1 0,0 0 0,0 0 0,0-1 0,0 1 0,0-1 0,-1 0 0,-7 2 0,-22 7 0,0-2 0,-1-1 0,0-2 0,-44 2 0,-147-3 0,191-6 0,16-1 0,0-1 0,-32-8 0,31 5 0,0 2 0,-24-2 0,25 4 0,0 0 0,0 1 0,1 1 0,-1 1 0,0 1 0,1 0 0,-1 2 0,1 0 0,-28 12 0,4 3 0,2 1 0,0 3 0,1 1 0,2 2 0,1 1 0,-45 45 0,46-37 0,9-10 0,-46 59 0,65-74 0,0 1 0,1 0 0,1 0 0,0 1 0,1 0 0,0 0 0,1 0 0,0 1 0,-1 13 0,0 2 0,-5 39 0,-5 118 0,16-161 0,-2 11 0,2 0 0,2 0 0,10 48 0,-5-46 0,1 3 0,2 0 0,31 76 0,-24-80 0,1-2 0,2 0 0,1-1 0,2-2 0,1 0 0,49 47 0,-66-71 0,10 10 0,39 30 0,-50-44 0,0 1 0,0-1 0,1 0 0,-1-1 0,1 0 0,0 0 0,0-1 0,0 0 0,15 2 0,59 9 0,-51-8 0,61 4 0,-64-9 0,1-1 0,0-1 0,50-11 0,48-14 0,1 1 0,-99 19 0,7-2 0,-1 2 0,1 1 0,49-1 0,-64 6 0,0-2 0,29-5 0,38-5 0,-70 12 0,1-2 0,24-5 0,32-5 0,17 0 0,-65 8 0,0 1 0,31-1 0,-28 6 0,0 0 0,0 2 0,0 2 0,37 9 0,-50-9 0,1 1 0,-1 1 0,0 0 0,-1 1 0,0 0 0,0 2 0,-1 0 0,19 16 0,-28-19 0,-1 0 0,-1 0 0,0 1 0,0-1 0,0 1 0,-1 0 0,0 0 0,0 1 0,-1-1 0,0 0 0,-1 1 0,0 0 0,0 8 0,5 20 0,-1-5 0,1 61 0,-5-62 0,1 0 0,8 40 0,-5-39 0,-1 1 0,-2-1 0,-1 35 0,-2-35 0,2 0 0,1 0 0,9 42 0,46 176 0,-53-236 0,23 95 0,-16-56 0,3 24 0,-1 16 0,-8-66 0,-1 1 0,0 28 0,-5 1048 0,1-1098 0,0-1 0,0 0 0,-1 1 0,0-1 0,0 0 0,0 1 0,-1-1 0,0 0 0,0 0 0,0 0 0,0-1 0,-1 1 0,0 0 0,0-1 0,-6 8 0,-2-2 0,0-1 0,0 1 0,-1-2 0,-18 11 0,5-3 0,3-2 0,-4 3 0,-43 22 0,57-34 0,1-1 0,-1 0 0,0-1 0,0 0 0,0 0 0,-1-1 0,-14 0 0,-4 0 0,0-1 0,-1-2 0,1-1 0,-1-1 0,1-2 0,0-1 0,-49-16 0,21 0 0,-1 2 0,-1 3 0,0 2 0,-65-6 0,71 13 0,-65-20 0,81 17 0,-2 2 0,0 1 0,-75-4 0,60 13 0,21 0 0,0-1 0,0-2 0,1-1 0,-37-8 0,41 5 0,1 2 0,-1 1 0,-50 2 0,50 2 0,0-2 0,-1 0 0,-43-10 0,56 7 0,-1 0 0,1 2 0,-1 0 0,1 1 0,-32 2 0,41-1 0,1 2 0,-1-1 0,1 1 0,0 0 0,0 1 0,0 0 0,0 0 0,0 1 0,1 0 0,-1 0 0,1 1 0,0 0 0,1 0 0,-10 10 0,8-7 0,0 1 0,1 0 0,1 0 0,-1 1 0,2 0 0,-1 0 0,1 0 0,-6 20 0,5-6 0,1 1 0,-4 47 0,-16 108 0,17-128 0,-18 56 0,14-63 0,-21 62 0,19-68 0,-15 77 0,20-71 0,-25 68 0,-1 6 0,5 35 0,19-94 0,6-33 0,1 1 0,-2 37 0,6-29 0,-1 6 0,2-1 0,1 0 0,13 66 0,-8-63 0,-2 1 0,-2-1 0,-2 1 0,-5 49 0,2 9 0,1-44 0,0-20 0,1 1 0,2-1 0,14 77 0,-7-79 0,0-6 0,-2 1 0,4 37 0,-11-59 0,1 0 0,-1 0 0,-1 0 0,0 0 0,0 0 0,-1-1 0,0 1 0,-1 0 0,0-1 0,0 1 0,-7 11 0,-8 12 0,-22 44 0,37-70 0,1 0 0,0-1 0,0 1 0,1 0 0,0 0 0,0 0 0,0 0 0,1 0 0,1 13 0,-1-19 0,0-1 0,1 1 0,-1 0 0,0-1 0,0 1 0,0-1 0,0 1 0,1-1 0,-1 1 0,0 0 0,0-1 0,0 1 0,0-1 0,-1 1 0,1 0 0,0-1 0,0 1 0,0-1 0,0 1 0,0-1 0,-1 1 0,1 0 0,0-1 0,-1 1 0,1-1 0,0 1 0,-1-1 0,1 0 0,-1 1 0,1-1 0,0 1 0,-1-1 0,0 1 0,-19-10 0,-26-38 0,39 39 0,-97-123 0,28 29 0,75 102 0,0-1 0,1 1 0,0 0 0,-1-1 0,1 1 0,-1-1 0,1 1 0,-1 0 0,1-1 0,0 1 0,-1-1 0,1 1 0,0-1 0,-1 0 0,1 1 0,0-1 0,0 1 0,0-1 0,0 0 0,-1 1 0,1-1 0,0 1 0,0-1 0,0 0 0,0 1 0,1-2 0,13 1 0,23 15 0,-2 14 0,-2 1 0,0 1 0,32 40 0,7 7 0,-68-73 0,1 1 0,-1 0 0,1-1 0,0 1 0,1-1 0,-1 0 0,1 0 0,8 3 0,-13-6 0,1-1 0,0 1 0,0-1 0,0 0 0,0 0 0,0 0 0,0 0 0,0 0 0,0 0 0,-1-1 0,1 1 0,0-1 0,0 1 0,0-1 0,0 0 0,-1 1 0,1-1 0,0 0 0,-1 0 0,1 0 0,-1-1 0,1 1 0,-1 0 0,1 0 0,-1-1 0,0 1 0,0-1 0,0 1 0,0-1 0,2-2 0,14-20 0,64-80 0,-69 92 0,0 0 0,1 1 0,0 0 0,1 1 0,28-16 0,-26 16-1365,-2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40.1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24575,'4'0'0,"7"0"0,4 0 0,6 0 0,2 0 0,2 0 0,2 0 0,0 0 0,-5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49.7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978 3368 24575,'18'-2'0,"0"-1"0,0-1 0,-1 0 0,1-1 0,-1-1 0,0 0 0,-1-2 0,23-12 0,39-16 0,-57 26 0,0-1 0,-1-1 0,-1 0 0,0-2 0,17-16 0,3 0 0,-32 25 0,0 0 0,-1 0 0,0-1 0,0 0 0,0 0 0,-1-1 0,1 0 0,-2 0 0,1 0 0,-1 0 0,0 0 0,-1-1 0,1 0 0,-1 0 0,-1 0 0,0 0 0,0 0 0,-1-1 0,1 1 0,-2 0 0,0-15 0,2-6 0,8-45 0,-5 45 0,1-46 0,-4 55 0,0-1 0,7-29 0,-4 28 0,-1 0 0,0-23 0,-2 11 0,-2 0 0,-2 0 0,-1 1 0,-10-48 0,-1 19 0,7 29 0,-18-57 0,14 54 0,2-1 0,2 0 0,1 0 0,2-1 0,1 1 0,5-67 0,-6-67 0,1 153 0,-1-1 0,-1 1 0,-1 0 0,0 0 0,-1 0 0,-1 1 0,-1 0 0,0 1 0,-1 0 0,-1 0 0,-1 1 0,0 0 0,-1 1 0,0 1 0,-1 0 0,0 1 0,-1 0 0,-1 1 0,-18-10 0,8 11 0,0 0 0,-1 2 0,-52-9 0,44 10 0,-55-18 0,44 11 0,-51-10 0,15 5 0,-214-43 0,260 57 0,1-2 0,0-1 0,1-2 0,0-1 0,-50-24 0,76 30 0,0 0 0,0-1 0,1 1 0,0-2 0,0 1 0,0-1 0,1 0 0,0 0 0,0-1 0,1 1 0,0-1 0,-6-13 0,3 3 0,1-1 0,1 1 0,0-1 0,-5-38 0,1-2 0,4 31 0,2 0 0,-1-38 0,4 48 0,0 1 0,2-1 0,0 0 0,2 1 0,-1-1 0,2 1 0,1-1 0,0 1 0,1 1 0,0-1 0,15-24 0,-7 16 0,2 0 0,0 2 0,2 0 0,28-28 0,0 10 0,67-45 0,-87 67 0,-4 2 0,2 1 0,-1 0 0,37-15 0,-43 25 0,1 1 0,32-4 0,-10 1 0,115-16 0,-27-2 0,-88 20 0,1 1 0,0 2 0,0 2 0,49 4 0,7 0 0,879-3 0,-926 2 0,53 9 0,-54-4 0,58 0 0,-56-8 0,-15 0 0,1 1 0,0 2 0,67 12 0,-73-8 0,1-2 0,50 1 0,-45-4 0,52 9 0,91 16 0,-98-15 0,-65-11 0,-1 2 0,1 0 0,-1 1 0,0 0 0,0 1 0,0 1 0,0 1 0,25 13 0,-8-1 0,53 20 0,-63-30 0,0 2 0,-1 0 0,0 2 0,-1 0 0,0 1 0,24 21 0,149 161 0,-172-171 0,-14-15 0,11 14 0,-23-15 0,-15-4 0,-233-7 0,213-2 0,-73-19 0,27 4 0,40 9 0,-63-24 0,25 7 0,-43-16 0,-36-10 0,117 43 0,-2 2 0,1 3 0,-1 1 0,-66 2 0,-119 3 0,265-2 0,1-1 0,-1-2 0,0-1 0,-1-2 0,1-1 0,44-20 0,-59 24 0,-1 1 0,1 1 0,0 0 0,0 1 0,0 1 0,28 2 0,-99-1 0,-85 9 0,115-6 0,0 1 0,1 1 0,-1 1 0,1 1 0,0 1 0,-37 20 0,58-27 0,0-1 0,0 1 0,0-1 0,0 1 0,1 0 0,-1-1 0,0 1 0,1 0 0,-1 0 0,0 0 0,1 0 0,-1 0 0,1-1 0,-1 1 0,1 0 0,0 0 0,-1 0 0,1 0 0,0 0 0,0 0 0,0 0 0,0 0 0,0 0 0,0 1 0,0-1 0,0 0 0,0 0 0,0 0 0,0 0 0,1 0 0,-1 0 0,0 0 0,1 0 0,-1-1 0,1 1 0,-1 0 0,1 0 0,-1 0 0,1 0 0,0 0 0,1 1 0,39 40 0,-24-26 0,32 38 0,173 183 0,-213-229-273,1-1 0,0 0 0,0 0 0,12 5 0,-8-4-6553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2:11.0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313 827 24575,'-12'-2'0,"1"0"0,0-1 0,1 0 0,-1-1 0,1 0 0,-1 0 0,1-1 0,0-1 0,1 0 0,-17-12 0,-7-7 0,-55-54 0,82 72 0,0-1 0,1 1 0,-1-1 0,1 0 0,1 0 0,0 0 0,0-1 0,0 0 0,1 1 0,1-1 0,-1 0 0,-1-17 0,1-7 0,2-1 0,3-42 0,0 14 0,-2 52 0,1 0 0,1 0 0,-1 0 0,1 0 0,1 0 0,0 1 0,1-1 0,7-15 0,3 1 0,32-43 0,-40 60 0,0 1 0,0 0 0,1 1 0,0 0 0,0 0 0,0 0 0,1 1 0,-1 0 0,1 0 0,0 1 0,0 0 0,9-2 0,9-2 0,0 1 0,44-3 0,-6 5 0,126 7 0,-184-2 0,0 0 0,0 0 0,-1 0 0,1 1 0,0 0 0,-1 0 0,1 0 0,-1 1 0,0 0 0,0 0 0,0 0 0,0 1 0,7 6 0,-1 2 0,0 0 0,0 1 0,11 20 0,-16-22 0,1 0 0,1-1 0,0 0 0,0-1 0,1 1 0,0-1 0,13 9 0,-15-13 0,0 1 0,0-1 0,-1 1 0,0 0 0,0 1 0,0-1 0,-1 1 0,0 0 0,-1 1 0,1-1 0,-1 1 0,-1 0 0,1 0 0,-1 0 0,-1 1 0,3 14 0,0 9 0,-2 0 0,-2 0 0,-2 39 0,0-29 0,2-28 0,-2 0 0,0 0 0,0 0 0,-1 0 0,-1 0 0,0-1 0,-1 1 0,-1-1 0,0 0 0,0 0 0,-1-1 0,-1 0 0,0 0 0,-13 16 0,-13 11 0,23-27 0,0 0 0,-22 20 0,18-20 0,0-1 0,-1-1 0,-24 13 0,30-19 0,1 0 0,-1-1 0,-1 0 0,1-1 0,0 0 0,0-1 0,-1 1 0,-14-1 0,8-2 0,0 0 0,0-1 0,0 0 0,0-2 0,0 1 0,1-2 0,0 0 0,0-1 0,0-1 0,0 0 0,-24-17 0,0-5 0,2-1 0,-56-59 0,86 82 0,1 0 0,1-1 0,0 1 0,0-1 0,0 0 0,1 0 0,0-1 0,1 0 0,-1 1 0,2-1 0,-1 0 0,-1-18 0,1-6 0,1 1 0,5-45 0,-1 15 0,-1 44 0,1 0 0,0 1 0,1-1 0,2 1 0,-1 0 0,10-22 0,3 1 0,33-57 0,-42 83 0,0 0 0,1 1 0,0 0 0,1 1 0,0 0 0,1 1 0,0 0 0,0 0 0,1 1 0,0 1 0,0 0 0,1 0 0,0 2 0,20-7 0,-14 6 0,1 1 0,0 0 0,-1 2 0,1 1 0,0 0 0,1 1 0,-1 2 0,0 0 0,35 6 0,-48-5 0,1 0 0,-1 1 0,1 0 0,-1 0 0,0 0 0,0 1 0,0 0 0,-1 1 0,1-1 0,-1 1 0,0 0 0,0 1 0,-1 0 0,10 12 0,1 6 0,-1 0 0,22 50 0,1 2 0,-19-43 0,-9-19 0,-1 0 0,-1 1 0,0-1 0,-1 2 0,0-1 0,-2 1 0,1 0 0,-2 0 0,0 0 0,-2 1 0,2 19 0,-3-17 0,-1-1 0,0 0 0,-2 0 0,0 0 0,-1 0 0,-1 0 0,-1 0 0,0-1 0,-10 21 0,-37 114 0,49-143 0,0 0 0,0 0 0,-1-1 0,-1 1 0,1-1 0,-1 0 0,-1-1 0,1 1 0,-1-1 0,-1 0 0,1-1 0,-1 1 0,0-1 0,-1-1 0,-14 10 0,-8-1 0,-1 0 0,0-2 0,0-1 0,-1-2 0,-1-1 0,0-2 0,0-1 0,-40 2 0,59-8 0,1-1 0,-1 1 0,1-2 0,0 0 0,-1-1 0,1 0 0,1-1 0,-15-7 0,6 2 0,1-1 0,1-1 0,0-1 0,-19-17 0,25 18-1365,3-1-5461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2:14.2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316 1110 24575,'-1'2'0,"1"-1"0,-1 0 0,1 0 0,-1 0 0,1 0 0,-1 0 0,0 0 0,0 0 0,1 0 0,-1 0 0,0 0 0,0 0 0,0-1 0,0 1 0,0 0 0,0-1 0,0 1 0,0 0 0,0-1 0,0 0 0,0 1 0,-1-1 0,1 1 0,0-1 0,0 0 0,0 0 0,-2 0 0,-39 5 0,37-5 0,-48 3 0,-77-6 0,127 3 0,0-1 0,1 1 0,-1-1 0,0 0 0,1 0 0,-1 0 0,0 0 0,1-1 0,0 1 0,-1-1 0,1 1 0,0-1 0,0 0 0,0 0 0,0 0 0,0 0 0,0 0 0,1 0 0,-1-1 0,0 1 0,1 0 0,0-1 0,0 1 0,0-1 0,0 0 0,0 1 0,0-1 0,1 0 0,-1 0 0,1-4 0,-2-12 0,1 0 0,1 0 0,4-31 0,-1 15 0,-3 20 0,0-13 0,1-1 0,1 1 0,2 0 0,0 0 0,2 0 0,13-37 0,-6 27 0,-3 0 0,9-52 0,-2 7 0,-6 28 0,-6 27 0,16-46 0,-18 64 0,2 0 0,-1 0 0,1 1 0,1 0 0,0 0 0,0 1 0,0 0 0,11-11 0,6-2 0,0 1 0,2 1 0,0 1 0,1 1 0,0 2 0,2 0 0,0 2 0,51-18 0,-48 26 0,0 0 0,0 2 0,0 2 0,0 0 0,61 9 0,-85-7 0,0 0 0,0 1 0,0 1 0,-1-1 0,1 1 0,-1 0 0,1 0 0,-1 1 0,0 0 0,0 0 0,-1 1 0,1-1 0,-1 1 0,0 0 0,0 1 0,5 7 0,9 13 0,-2 1 0,20 39 0,-23-39 0,-3-5 0,-1 1 0,-1 0 0,-2 1 0,0-1 0,-1 2 0,-1-1 0,-2 0 0,0 1 0,-2 0 0,-1 36 0,-1-38 0,-1-1 0,0 1 0,-2 0 0,0-1 0,-2 0 0,-1 0 0,0 0 0,-1-1 0,-21 37 0,14-34 0,-1-2 0,0 0 0,-2 0 0,0-2 0,-1 0 0,-1-1 0,-43 29 0,56-41 0,-2-1 0,1 0 0,-1 0 0,0-1 0,0 0 0,-1-1 0,1 0 0,-1 0 0,0-1 0,0 0 0,0-1 0,0 0 0,-1-1 0,-14 0 0,5 0 0,-11 0 0,-1-2 0,0 0 0,0-2 0,-36-9 0,59 10 0,0-1 0,0 0 0,0 0 0,1-1 0,-1-1 0,1 1 0,0-1 0,1 0 0,-1-1 0,1 0 0,0 0 0,0-1 0,1 1 0,0-2 0,0 1 0,1 0 0,0-1 0,0 0 0,-4-9 0,-101-225 0,109 239 0,-9-19 0,2-1 0,0-1 0,-8-42 0,7 13 0,5 36 0,0 0 0,2-1 0,0 0 0,1 1 0,1-1 0,0 0 0,1 1 0,5-21 0,-2 25 0,0 1 0,1 0 0,0 0 0,1 0 0,0 0 0,1 1 0,0 0 0,1 1 0,1 0 0,-1 0 0,1 1 0,1 0 0,0 0 0,0 1 0,1 0 0,16-9 0,4 1 0,0 0 0,1 2 0,0 2 0,1 1 0,38-8 0,-40 13 0,2 2 0,-1 2 0,0 0 0,1 2 0,37 5 0,-54-2 0,0 0 0,0 1 0,-1 1 0,0 1 0,0 0 0,0 0 0,-1 2 0,0 0 0,23 17 0,1 4 0,-2 2 0,32 35 0,-55-53 0,-1 0 0,-1 1 0,0 1 0,0 0 0,-2 1 0,0-1 0,-1 2 0,0-1 0,-1 1 0,-1 0 0,-1 1 0,6 31 0,-3-6 0,-2-15 0,-1 0 0,3 54 0,-8-58 0,-2-1 0,0 0 0,-1 0 0,-7 23 0,6-30 0,2-4 0,-2 0 0,1 1 0,-2-1 0,-6 14 0,9-22 0,-1 0 0,0 0 0,0 0 0,0-1 0,0 1 0,0-1 0,-1 0 0,0 0 0,1 0 0,-1 0 0,0-1 0,-1 1 0,1-1 0,0 0 0,-5 1 0,-34 11 0,0-3 0,-1-1 0,-81 6 0,60-11 0,-126-8 0,186 2-124,0 1 0,0-1 0,0 0 0,1 0 0,-1-1 0,0 0-1,1 1 1,-1-1 0,1-1 0,-6-3 0,-2-4-6702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2:20.8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263 671 24575,'-41'7'0,"38"-5"0,1-1 0,-1 0 0,1 0 0,-1-1 0,1 1 0,-1 0 0,0-1 0,1 0 0,-1 1 0,0-1 0,0 0 0,1-1 0,-1 1 0,0 0 0,1-1 0,-1 1 0,0-1 0,1 0 0,-1 0 0,1 0 0,-1 0 0,1-1 0,0 1 0,-1 0 0,1-1 0,0 0 0,0 1 0,0-1 0,-3-4 0,-9-12 0,0-1 0,0-1 0,2 0 0,1 0 0,0-2 0,1 1 0,2-1 0,-11-39 0,11 23 0,1 0 0,2 0 0,-1-53 0,6 80 0,0-4 0,0-1 0,1 1 0,6-29 0,-6 39 0,0 0 0,1 1 0,0-1 0,0 1 0,0-1 0,1 1 0,-1 0 0,1 0 0,0 0 0,0 0 0,1 1 0,-1-1 0,1 1 0,-1 0 0,1 0 0,7-4 0,5-2 0,0 0 0,1 1 0,1 1 0,-1 1 0,1 0 0,0 2 0,0 0 0,1 0 0,-1 2 0,1 0 0,-1 2 0,1 0 0,23 3 0,-36-2 0,1 1 0,-1 0 0,0 0 0,0 1 0,0 0 0,-1 0 0,1 0 0,-1 1 0,1 0 0,-1 0 0,0 0 0,-1 0 0,1 1 0,-1 0 0,0 0 0,0 0 0,4 7 0,8 15 0,0-1 0,13 35 0,-27-56 0,8 19 0,-1 0 0,-2 1 0,0 0 0,-2 0 0,5 49 0,-8-24 0,-1 1 0,-8 52 0,6-97 0,0 1 0,0 0 0,-1 0 0,0 0 0,-1-1 0,0 1 0,0-1 0,0 0 0,0 0 0,-1 0 0,0 0 0,0-1 0,-1 1 0,0-1 0,0 0 0,0-1 0,0 1 0,-1-1 0,1 0 0,-1 0 0,0-1 0,-1 0 0,1 0 0,-12 4 0,11-5 0,-1 1 0,0-1 0,0-1 0,0 1 0,0-2 0,0 1 0,0-1 0,0 0 0,0 0 0,0-1 0,0 0 0,1-1 0,-1 0 0,0 0 0,0-1 0,1 1 0,0-2 0,-1 1 0,1-1 0,0 0 0,-6-6 0,-36-28 0,29 23 0,1 0 0,0-2 0,1 0 0,0-1 0,-19-27 0,19 21 0,12 17 0,0-1 0,1 0 0,0 1 0,0-2 0,0 1 0,1 0 0,1-1 0,-1 0 0,1 0 0,1 0 0,0 0 0,-2-17 0,1-18 0,2-1 0,2 0 0,9-53 0,-9 91 0,1 0 0,0 0 0,1 0 0,0 0 0,0 1 0,0-1 0,1 1 0,0 0 0,0 0 0,0 0 0,1 0 0,0 1 0,0 0 0,7-6 0,-3 4 0,1 1 0,-1 0 0,1 1 0,0 0 0,0 0 0,0 1 0,1 1 0,-1-1 0,12-1 0,-10 3 0,-1 0 0,1 0 0,0 2 0,0-1 0,-1 1 0,1 1 0,0 0 0,-1 1 0,1 0 0,-1 0 0,1 2 0,-1-1 0,0 1 0,0 1 0,-1 0 0,1 1 0,-1 0 0,17 13 0,-1 8 0,-2 2 0,40 58 0,-52-69 0,-4-4 0,0-1 0,-1 1 0,-1 1 0,0-1 0,-1 1 0,-1 0 0,5 28 0,-5-18 0,-2 0 0,0 0 0,-2 0 0,-3 28 0,-1-33 0,-1 0 0,-1 0 0,-1 0 0,0-1 0,-2 0 0,0 0 0,-1-1 0,-14 20 0,1 1 0,20-34 0,0 0 0,-1 1 0,1-1 0,-1 0 0,0-1 0,0 1 0,-1-1 0,0 0 0,1 0 0,-1 0 0,0-1 0,-1 0 0,1 0 0,-10 4 0,3-3 0,0-1 0,-1-1 0,1 0 0,-1-1 0,1-1 0,-17 0 0,15 0-136,1-1-1,0 0 1,0-1-1,0-1 1,0 0-1,0 0 1,0-1-1,1-1 0,-19-9 1,16 6-6690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02.0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2311 24575,'11'-1'0,"1"0"0,0 0 0,-1-1 0,1 0 0,-1-1 0,0-1 0,0 0 0,0 0 0,0-1 0,-1 0 0,0-1 0,0 0 0,0-1 0,14-12 0,47-31 0,3 3 0,126-60 0,-124 76 0,1 3 0,1 4 0,119-21 0,146-32 0,-189 52 0,15-1 0,63 1 0,-163 16 0,0 4 0,126 7 0,-66 0 0,333-2 0,-446 1 0,0 1 0,1 0 0,17 6 0,37 4 0,83 14 0,-112-21 0,0 2 0,-1 2 0,48 16 0,-11-3 0,-8-4 0,-5-2 0,-1 2 0,86 37 0,-41-9 0,202 58 0,-230-83 0,87 27 0,-141-40 0,48 7 0,-15-4 0,119 13 0,-134-17 0,0-1 0,0-3 0,1-2 0,45-5 0,13 1 0,-49 5 0,52-1 0,-98-2 0,0 0 0,-1 0 0,1-1 0,0 0 0,-1 0 0,0-1 0,1 0 0,-1-1 0,10-5 0,-12 4 0,0 0 0,0 0 0,-1 0 0,0 0 0,0-1 0,0 0 0,0 0 0,-1 0 0,0-1 0,4-9 0,26-78 0,-28 70 0,2 1 0,11-23 0,-5 16 0,-2 0 0,-2-1 0,9-39 0,13-41 0,-25 90 0,-2-2 0,0 1 0,2-35 0,1-8 0,0-6 0,-3 0 0,-6-120 0,-2 61 0,3 123 0,1-22 0,-1-1 0,-1 0 0,-1 0 0,-2 0 0,-1 1 0,-2 0 0,-10-30 0,-16-46 0,26 77 0,-2 0 0,0 1 0,-26-51 0,28 66 0,1 0 0,0 0 0,1 0 0,0-1 0,1 1 0,-5-23 0,8 30 0,1 0 0,0 0 0,-1-1 0,1 1 0,1 0 0,-1 0 0,1 0 0,0 0 0,0 0 0,1 0 0,-1 0 0,1 0 0,0 0 0,1 1 0,-1-1 0,1 1 0,0-1 0,0 1 0,6-7 0,5-2 0,-1 1 0,2 1 0,-1 0 0,2 1 0,-1 0 0,1 1 0,1 1 0,-1 0 0,2 2 0,-1 0 0,0 1 0,35-6 0,79-16 0,149-25 0,-249 47 0,44-14 0,-50 12 0,0 1 0,-1 1 0,28-2 0,34-6 0,-64 8 0,1 1 0,26-1 0,71-7 0,-80 6 0,56-1 0,1598 8 0,-1674 0 0,-1 1 0,34 8 0,-32-6 0,0 0 0,24 1 0,-22-4 0,-1 2 0,22 6 0,-22-5 0,0 0 0,25 1 0,73 7 0,-81-6 0,58 1 0,-61-5 0,55 9 0,-54-5 0,56 1 0,102 9 0,-108-5 0,42 12 0,-78-11 0,26 2 0,-43-10 0,0 1 0,49 15 0,22 3 0,125 27 0,-182-40 0,-27-4 0,0-2 0,44 3 0,-37-4 0,0 0 0,0 2 0,44 14 0,4 1 0,51 7 0,1-1 0,-82-16 0,-1 2 0,0 3 0,-1 1 0,-1 2 0,47 27 0,84 35 0,67 22 0,21 19 0,-123-73 0,-46-18 0,110 33 0,6 2 0,-151-45 0,0-3 0,91 13 0,-20-4 0,24-1 0,-119-18 0,0 2 0,54 21 0,-9-2 0,-54-21 0,150 40 0,-73-23 0,27 4 0,26 8 0,-115-24 0,0-2 0,0-2 0,46 3 0,32 4 0,-56-5 0,2 1 0,-35-5 0,57 4 0,-54-8 0,49 11 0,-15-2 0,63 14 0,-1 0 0,-8 3 0,-33-6 0,-38-9 0,51 20 0,-16-5 0,296 75 0,-158-37 0,-207-59 0,1 1 0,-1 0 0,-1 2 0,0-1 0,0 2 0,0 0 0,-2 0 0,1 1 0,11 17 0,-5-10 0,0 0 0,36 28 0,100 71 0,-16-1 0,-103-92 0,-12-6 0,46 25 0,-60-39 0,1 0 0,-1-1 0,1 0 0,0-1 0,0 0 0,0-1 0,0 0 0,14 0 0,9 2 0,-1 1 0,54 15 0,16 3 0,16 2 0,-119-25 0,1 0 0,-1 0 0,0 0 0,1 0 0,-1 0 0,0 0 0,0 1 0,1-1 0,-1 0 0,0 0 0,0 0 0,1 0 0,-1 0 0,0 0 0,0 0 0,1 1 0,-1-1 0,0 0 0,0 0 0,1 0 0,-1 0 0,0 1 0,0-1 0,0 0 0,0 0 0,1 1 0,-1-1 0,0 0 0,0 0 0,0 1 0,0-1 0,0 0 0,0 0 0,0 1 0,0-1 0,0 0 0,0 0 0,0 1 0,0-1 0,0 0 0,0 1 0,0-1 0,0 0 0,0 0 0,0 1 0,0-1 0,0 0 0,0 1 0,-15 11 0,-24 7 0,11-13 0,-2-2 0,1 0 0,0-2 0,-1-1 0,-48-5 0,-3 1 0,57 3 0,0-1 0,0-2 0,-43-9 0,-86-14 0,73 12 0,49 10 0,-56-16 0,-89-31 0,-138-50 0,275 87 0,-68-13 0,26 7 0,64 15 0,-246-57 0,133 37 0,31 5 0,0-4 0,-137-52 0,20-2 0,-160-23 0,290 81 0,-134-22 0,152 31 0,41 6 0,0 1 0,-31-1 0,12 3 0,-47-9 0,49 5 0,-57-1 0,74 7 0,-6 1 0,0-1 0,0-3 0,-56-9 0,61 7 0,0 2 0,0 0 0,-46 3 0,88 0 0,22-1 0,-1 0 0,60-12 0,-50 6 0,0 2 0,1 2 0,-1 1 0,47 6 0,11-1 0,-79-3 0,-17 1 0,1 0 0,-1-1 0,1 1 0,-1-2 0,1 1 0,-1-1 0,0 0 0,1-1 0,-1 0 0,0 0 0,0-1 0,9-4 0,-18 3 0,-11 2 0,-13 2 0,-175 33 0,132-23 0,8-4 0,-41 9 0,-78 11 0,155-22 0,19-3 0,0-1 0,0 1 0,0 1 0,0-1 0,0 1 0,1 0 0,-1 0 0,1 1 0,-9 5 0,14-8 0,1 1 0,-1-1 0,0 1 0,1-1 0,-1 1 0,1-1 0,-1 1 0,0-1 0,1 0 0,-1 1 0,1-1 0,0 0 0,-1 1 0,1-1 0,-1 0 0,1 1 0,-1-1 0,1 0 0,0 0 0,-1 0 0,1 0 0,-1 0 0,1 0 0,0 0 0,-1 0 0,1 0 0,-1 0 0,1 0 0,0 0 0,0 0 0,27 2 0,-2 2 0,1 0 0,-1 1 0,0 2 0,-1 1 0,1 1 0,-1 1 0,35 19 0,39 15 0,11 0 0,-38-14 0,105 29 0,-115-39-1365,-45-15-5461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16.29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2646 24575,'1'2'0,"-1"-1"0,1 0 0,-1 1 0,1-1 0,0 0 0,0 0 0,-1 0 0,1 0 0,0 1 0,0-1 0,0 0 0,0 0 0,0-1 0,0 1 0,1 0 0,-1 0 0,0 0 0,2 0 0,28 15 0,-23-12 0,48 19 0,0-2 0,1-3 0,1-2 0,68 10 0,-37-12 0,0-3 0,145-1 0,-138-9 0,89-3 0,-115-11 0,-52 9 0,1 0 0,29-1 0,90 6 0,57-2 0,-126-11 0,-50 7 0,1 2 0,26-2 0,60 6 0,44-2 0,-80-12 0,-52 9 0,1 0 0,29-2 0,-21 5 0,0-1 0,-1-1 0,1-2 0,-1 0 0,1-2 0,49-20 0,-26 7 0,-22 9 0,1 0 0,-1-3 0,28-17 0,-52 28 0,1-1 0,-1 0 0,0 0 0,0 0 0,0-1 0,-1 1 0,1-1 0,-1 0 0,0 0 0,-1 0 0,1 0 0,3-11 0,0-5 0,-1 0 0,3-26 0,0 0 0,-2 10 0,-2 0 0,-2 0 0,-4-59 0,1 29 0,-1 45 0,0-1 0,-2 1 0,0 0 0,-14-39 0,16 55 0,-1 1 0,1-1 0,-1 1 0,-1-1 0,1 1 0,-1 0 0,1 0 0,-1 0 0,-1 1 0,1-1 0,-1 1 0,1 0 0,-1 0 0,-1 1 0,1-1 0,-9-3 0,-6-1 0,0 0 0,0 2 0,-33-6 0,31 7 0,-6-1 0,14 3 0,0 0 0,0 0 0,1-2 0,-24-10 0,33 13 0,0 0 0,1 0 0,0 0 0,-1-1 0,1 0 0,0 1 0,0-1 0,1-1 0,-1 1 0,1 0 0,-1 0 0,1-1 0,0 0 0,0 1 0,1-1 0,-1 0 0,1 0 0,0 0 0,0 0 0,0 0 0,0-5 0,-3-54 0,6-94 0,1 42 0,-5 17 0,5-112 0,2 171 0,19-68 0,-3 23 0,-12 31 0,3 1 0,2 1 0,2 0 0,37-77 0,-41 107 0,1 1 0,1 0 0,1 1 0,1 0 0,1 1 0,0 1 0,1 1 0,27-19 0,-10 8 0,1 1 0,1 2 0,2 2 0,0 1 0,1 2 0,0 2 0,2 2 0,48-12 0,38 1 0,-70 15 0,-32 6 0,1 0 0,41-1 0,-42 5 0,50-10 0,-50 6 0,51-3 0,84-5 0,13 0 0,-145 12 0,59-10 0,-57 5 0,51-1 0,-62 6 0,1-2 0,29-6 0,-28 5 0,0 0 0,23-1 0,-7 3 0,0 2 0,1 2 0,-1 1 0,50 11 0,-24-1 0,47 13 0,-99-22 0,0 0 0,-1 1 0,1 0 0,-1 0 0,-1 1 0,19 13 0,-21-10 0,-1 0 0,1 0 0,-2 0 0,1 1 0,-1 0 0,0 0 0,-1 0 0,7 22 0,14 25 0,-1-8 0,-3 1 0,29 99 0,-19-49 0,50 137 0,-56-157 0,38 83 0,-52-129 0,-1 1 0,12 61 0,-10-38 0,-9-41 0,5 19 0,-1 1 0,-1 1 0,1 55 0,-8-86 0,0 0 0,1 0 0,0-1 0,0 1 0,1 0 0,-1 0 0,2-1 0,-1 1 0,1-1 0,0 0 0,0 1 0,0-1 0,1-1 0,0 1 0,0 0 0,7 6 0,-3-5 0,1 0 0,0 0 0,0 0 0,1-1 0,0-1 0,0 1 0,0-2 0,0 1 0,15 3 0,220 80 0,-180-62 0,-47-20 0,0 1 0,0 1 0,-1 0 0,0 2 0,-1-1 0,0 2 0,20 17 0,-16-11 0,1-2 0,0 0 0,43 22 0,-18-11 0,9 4 0,-35-20 0,-2 0 0,0 1 0,0 1 0,-1 1 0,24 22 0,-12-8 0,33 24 0,26 25 0,117 150 0,-173-185 0,-1-3 0,28 48 0,-29-42 0,-23-37 0,-1 1 0,-1 1 0,1-1 0,-1 1 0,-1 0 0,0 0 0,6 18 0,-6-12 0,0 1 0,1-1 0,1 0 0,0-1 0,1 1 0,0-1 0,1-1 0,1 1 0,0-1 0,1-1 0,1 0 0,0 0 0,0-1 0,1 0 0,18 12 0,107 80 0,-108-78 0,-1 1 0,-1 2 0,41 54 0,53 105 0,-100-146 0,-2 0 0,-2 2 0,-2 0 0,10 45 0,-21-72 0,-1-1 0,-1 1 0,0 0 0,-1 0 0,-1 0 0,0 0 0,-1 0 0,-1-1 0,-1 1 0,0 0 0,-1-1 0,0 0 0,-2 0 0,1 0 0,-10 15 0,3-8 0,-1-1 0,-1-1 0,-1-1 0,-1 0 0,0-1 0,-2 0 0,0-2 0,0 0 0,-23 14 0,-169 107 0,60-43 0,-29 33 0,149-103 0,2 1 0,1 1 0,1 2 0,-32 43 0,-46 48 0,86-101 0,-202 181 0,198-180 0,1 0 0,1 1 0,1 1 0,1 1 0,-28 44 0,45-62 0,-1-1 0,1 0 0,0 1 0,0 0 0,0-1 0,1 1 0,-1-1 0,1 1 0,0 0 0,0-1 0,0 1 0,1-1 0,-1 1 0,1 0 0,0-1 0,0 1 0,0-1 0,0 0 0,1 1 0,-1-1 0,1 0 0,0 0 0,3 5 0,14 40 0,-13 5 0,-3-1 0,-6 91 0,0-32 0,3-88 0,-1 1 0,-1-1 0,-11 45 0,3-27 0,1-1 0,2 2 0,-3 80 0,9-27 0,4 93 0,-2-174 0,0 0 0,1 0 0,1-1 0,0 1 0,1-1 0,0 0 0,1 0 0,1 0 0,0 0 0,0-1 0,2 0 0,-1 0 0,18 19 0,-24-29 0,1-1 0,-1 1 0,0-1 0,1 1 0,-1-1 0,1 0 0,-1 1 0,1-1 0,0 0 0,0 0 0,-1 0 0,1-1 0,0 1 0,0 0 0,0 0 0,0-1 0,0 0 0,0 1 0,0-1 0,0 0 0,0 0 0,0 0 0,3 0 0,-3-1 0,0 0 0,-1 0 0,1-1 0,-1 1 0,1 0 0,-1-1 0,1 1 0,-1-1 0,0 1 0,0-1 0,0 0 0,0 1 0,0-1 0,0 0 0,0 0 0,0 0 0,-1 0 0,1 0 0,-1-2 0,3-6 0,-2 0 0,1-1 0,-2 1 0,1-1 0,-1 1 0,-1-1 0,-3-19 0,-1 10 0,-7-21 0,2-1 0,1 0 0,3-1 0,-2-59 0,7 16 0,3-85 0,1 153 0,0 0 0,0 1 0,2-1 0,0 1 0,1 0 0,1 1 0,0-1 0,1 1 0,1 1 0,13-18 0,10-9 0,3 2 0,41-39 0,-60 63 0,0 2 0,1 1 0,0 0 0,1 2 0,33-17 0,-31 17 0,0 0 0,-1-1 0,35-28 0,-35 27 0,-16 11 0,-1 1 0,1 0 0,-1-1 0,1 0 0,-1 1 0,0-1 0,0 0 0,0 0 0,0 0 0,0 0 0,0-1 0,2-3 0,-4 5 0,0 0 0,0 1 0,0-1 0,0 0 0,-1 1 0,1-1 0,0 0 0,0 1 0,-1-1 0,1 0 0,0 1 0,-1-1 0,1 1 0,-1-1 0,1 1 0,-1-1 0,1 1 0,-1-1 0,1 1 0,-1-1 0,1 1 0,-1 0 0,0-1 0,1 1 0,-1 0 0,0 0 0,1-1 0,-1 1 0,0 0 0,1 0 0,-1 0 0,0 0 0,1 0 0,-1 0 0,-1 0 0,-30-3 0,30 3 0,-29-2 0,9 0 0,0 1 0,0 0 0,0 2 0,0 0 0,0 2 0,0 0 0,-21 7 0,40-9 0,0 1 0,1-1 0,-1 0 0,0 1 0,1-1 0,0 1 0,-1 0 0,1 0 0,-4 4 0,6 5 0,18-3 0,-4-8 0,-1 0 0,0 0 0,0-1 0,0-1 0,0 0 0,0-1 0,-1-1 0,23-8 0,40-9 0,-24 10 0,-37 7 0,0 0 0,1 2 0,-1-1 0,1 2 0,17 0 0,-27 2 0,1-1 0,-1 1 0,0 0 0,0 1 0,0-1 0,-1 1 0,1 0 0,0 0 0,-1 1 0,1 0 0,-1-1 0,0 1 0,1 1 0,-2-1 0,1 1 0,0-1 0,-1 1 0,1 0 0,2 5 0,27 47 79,-26-42-440,0-1 0,1 0 0,15 18 0,-13-20-6465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24.9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24575,'8'2'0,"0"0"0,0 0 0,-1 0 0,1 1 0,-1 1 0,1-1 0,-1 1 0,0 0 0,-1 1 0,1-1 0,-1 1 0,11 11 0,24 16 0,11 0 0,1-2 0,1-2 0,1-2 0,78 24 0,-68-29 0,-32-9 0,43 9 0,15-1 0,76 13 0,-106-24 0,-15-2 0,79 2 0,3-7 0,128-6 0,-224 0 0,0-2 0,33-11 0,37-7 0,-62 14-1365,-24 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5.91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61 76 24575,'0'-3'0,"0"-1"0,1 1 0,-1-1 0,1 1 0,0 0 0,0 0 0,0 0 0,0-1 0,1 1 0,-1 0 0,1 0 0,0 1 0,0-1 0,0 0 0,0 1 0,0-1 0,1 1 0,-1-1 0,1 1 0,0 0 0,-1 0 0,1 0 0,0 1 0,0-1 0,0 1 0,0 0 0,1-1 0,-1 1 0,0 1 0,0-1 0,1 0 0,-1 1 0,0 0 0,1-1 0,-1 1 0,1 1 0,-1-1 0,5 1 0,2 4 0,-17 0 0,-20-1 0,27-4 0,0-1 0,-1 1 0,1 0 0,0 0 0,-1 0 0,1 0 0,-1 0 0,1 0 0,0 0 0,-1-1 0,1 1 0,-1 0 0,1 0 0,0 0 0,-1 1 0,1-1 0,-1 0 0,1 0 0,0 0 0,-1 0 0,1 0 0,-1 0 0,1 1 0,0-1 0,-1 0 0,1 0 0,0 0 0,-1 1 0,1-1 0,0 0 0,-1 1 0,1-1 0,0 0 0,0 1 0,-1-1 0,1 0 0,0 1 0,0-1 0,0 0 0,0 1 0,-1-1 0,1 1 0,0-1 0,0 0 0,0 1 0,0-1 0,0 1 0,0-1 0,0 0 0,0 1 0,0 0 0,0-1 0,0 1 0,0-1 0,0 1 0,0-1 0,0 0 0,0 1 0,0-1 0,0 1 0,0-1 0,0 1 0,0-1 0,0 0 0,0 1 0,0-1 0,-1 1 0,1-1 0,0 0 0,0 1 0,0-1 0,-1 0 0,1 1 0,0-1 0,-1 0 0,1 1 0,0-1 0,-1 0 0,1 0 0,0 1 0,-1-1 0,1 0 0,0 0 0,-1 0 0,1 0 0,-1 1 0,1-1 0,-1 0 0,1 0 0,0 0 0,-1 0 0,1 0 0,-1 0 0,0 0 0,21-4 0,-11 4 0,-20 6 0,2-3 0,-1 0 0,1-1 0,-1 0 0,-12 0 0,18-1 0,0-1 0,1 0 0,-1 0 0,0 0 0,0 0 0,1-1 0,-1 0 0,0 1 0,1-1 0,-1 0 0,0-1 0,1 1 0,-1-1 0,-2-1 0,5 2 0,1 1 0,-1-1 0,1 1 0,-1-1 0,1 1 0,0-1 0,-1 0 0,1 1 0,0-1 0,-1 1 0,1-1 0,0 0 0,0 1 0,-1-1 0,1 0 0,0 1 0,0-1 0,0 0 0,0 1 0,0-1 0,0 0 0,0 1 0,0-1 0,0 0 0,1 1 0,-1-1 0,0 0 0,0 1 0,0-1 0,1 0 0,-1 1 0,0-1 0,1 1 0,-1-1 0,1 1 0,-1-1 0,0 1 0,1-1 0,-1 1 0,1-1 0,-1 1 0,1-1 0,0 1 0,-1 0 0,1-1 0,-1 1 0,1 0 0,0 0 0,-1-1 0,1 1 0,0 0 0,-1 0 0,1 0 0,1 0 0,36-11 0,1 15 0,-38-3 0,1-1 0,0 1 0,-1-1 0,1 1 0,-1-1 0,1 1 0,-1 0 0,1 0 0,-1 0 0,1 0 0,-1 0 0,0 0 0,0 0 0,0 0 0,1 0 0,-1 1 0,0-1 0,0 0 0,1 3 0,-2-3 0,0-1 0,0 1 0,1-1 0,-1 0 0,0 1 0,0-1 0,0 1 0,0-1 0,0 0 0,0 1 0,0-1 0,0 1 0,0-1 0,0 1 0,0-1 0,0 0 0,0 1 0,0-1 0,-1 1 0,1-1 0,0 0 0,0 1 0,0-1 0,-1 1 0,1-1 0,0 0 0,0 1 0,-1-1 0,1 0 0,0 0 0,-1 1 0,1-1 0,0 0 0,-1 1 0,-18 0 0,-15-11 0,33 10 0,1 0 0,-1 0 0,1 0 0,0 0 0,-1-1 0,1 1 0,-1 0 0,1 0 0,0 0 0,-1 0 0,1-1 0,0 1 0,-1 0 0,1 0 0,0-1 0,-1 1 0,1 0 0,0-1 0,0 1 0,-1 0 0,1-1 0,0 1 0,0 0 0,0-1 0,0 1 0,-1-1 0,1 1 0,0 0 0,0-1 0,0 1 0,0 0 0,0-1 0,0 1 0,0-1 0,0 1 0,0-1 0,0 1 0,0 0 0,0-1 0,0 1 0,1 0 0,-1-1 0,0 1 0,0-1 0,0 1 0,0 0 0,1-1 0,-1 1 0,0 0 0,0-1 0,1 1 0,-1 0 0,0 0 0,1-1 0,-1 1 0,0 0 0,1-1 0,0 1 0,0 0 0,0 0 0,1 0 0,-1-1 0,0 1 0,0 0 0,0 0 0,0 1 0,0-1 0,1 0 0,-1 0 0,0 0 0,0 1 0,0-1 0,0 1 0,0-1 0,0 1 0,0-1 0,0 1 0,0 0 0,1 0 0,-1 1 0,1-1 0,-1 1 0,0 0 0,0-1 0,0 1 0,0 0 0,0 0 0,0 0 0,0 0 0,0 0 0,-1 0 0,1 0 0,-1 0 0,0 0 0,0 0 0,0 0 0,1 0 0,-2 0 0,1 0 0,-1 4 0,1-5 0,0 0 0,0 0 0,-1 1 0,1-1 0,0 0 0,-1 0 0,1 1 0,-1-1 0,0 0 0,1 0 0,-1 0 0,0 0 0,0 0 0,1 0 0,-1 0 0,0 0 0,0 0 0,0 0 0,0-1 0,0 1 0,-1 0 0,1 0 0,0-1 0,0 1 0,0-1 0,-1 0 0,1 1 0,0-1 0,0 0 0,-1 1 0,1-1 0,0 0 0,-3 0 0,3 0 0,1 0 0,-1 0 0,0 0 0,0 0 0,0 0 0,0-1 0,0 1 0,0 0 0,0 0 0,0-1 0,1 1 0,-1-1 0,0 1 0,0-1 0,0 1 0,1-1 0,-1 1 0,0-1 0,1 1 0,-1-1 0,0 0 0,1 0 0,-1 1 0,1-1 0,-1 0 0,1 0 0,-1 0 0,1 1 0,0-1 0,-1 0 0,1 0 0,0 0 0,0 0 0,0 0 0,-1 0 0,1 0 0,0 0 0,0 0 0,0 1 0,1-1 0,-1 0 0,0 0 0,0 0 0,0 0 0,1 0 0,-1 0 0,0 0 0,1 0 0,1-3 0,-1 1 0,1-1 0,-1 1 0,1-1 0,0 1 0,1 0 0,-1 0 0,0 0 0,1 0 0,5-4 0,-5 5 0,-1 1 0,1 0 0,0 0 0,0 0 0,0 0 0,0 0 0,0 1 0,0 0 0,0-1 0,0 1 0,0 0 0,0 0 0,0 1 0,0-1 0,0 0 0,0 1 0,0 0 0,0 0 0,0 0 0,0 0 0,-1 0 0,1 1 0,0-1 0,-1 1 0,1 0 0,-1-1 0,1 1 0,-1 0 0,0 1 0,0-1 0,0 0 0,0 1 0,0-1 0,-1 1 0,1-1 0,-1 1 0,1 0 0,-1 0 0,0-1 0,0 1 0,-1 0 0,1 0 0,0 0 0,-1 5 0,0-8 0,1 1 0,-1 0 0,-1-1 0,1 1 0,0 0 0,0-1 0,0 1 0,0 0 0,0-1 0,0 1 0,-1-1 0,1 1 0,0 0 0,-1-1 0,1 1 0,0-1 0,-1 1 0,1-1 0,-1 1 0,1-1 0,-1 1 0,1-1 0,-1 0 0,1 1 0,-1-1 0,1 0 0,-1 1 0,1-1 0,-1 0 0,0 0 0,1 1 0,-1-1 0,1 0 0,-1 0 0,0 0 0,1 0 0,-1 0 0,0 0 0,1 0 0,-1 0 0,0 0 0,1 0 0,-1 0 0,1 0 0,-1-1 0,0 1 0,1 0 0,-1 0 0,1-1 0,-2 1 0,-9-1 0,13 21 0,11 16 0,-6-21 0,-1 1 0,-1-1 0,-1 1 0,0 1 0,-1-1 0,1 24 0,-4 45 0,-1-49 0,1 0 0,1-1 0,13 67 0,13 77 0,-2-25 0,-19-120 0,-3-1 0,0 2 0,-5 67 0,0-55 0,4 51 0,11-29 0,-9-50 0,0-1 0,1 30 0,-3 460 81,-4-246-1527,2-240-5380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6.9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24575,'5'0'0,"5"0"0,5 0 0,5 0 0,4 0 0,1 0 0,1 0 0,1 0 0,-5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7.8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24575,'5'0'0,"5"0"0,1 5 0,4 0 0,2 1 0,4-2 0,-2 4 0,0 0 0,1-2 0,-2 4 0,-6-1-8191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8.5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24575,'4'0'0,"6"0"0,1 4 0,3 2 0,4 0 0,3-1 0,2-2 0,2-1 0,-4-1-8191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9.25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24575,'0'5'0,"4"1"0,7-1 0,4 0 0,6-2 0,2-1 0,2-1 0,-3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1F18-95C6-4446-9C0D-58A2B769B5F9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15B27-F9A6-4DF4-BB0A-2CFECC175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3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15B27-F9A6-4DF4-BB0A-2CFECC1755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https://www.youtube.com/watch?v=p35UE8ldiUg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15B27-F9A6-4DF4-BB0A-2CFECC1755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2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/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4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0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5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4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342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 spc="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1000" spc="4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8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29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lang="en-US" sz="4800" kern="1200" cap="none" spc="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.jpe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만화 영화, 애니메이션, 소설, 가상의 캐릭터이(가) 표시된 사진&#10;&#10;자동 생성된 설명">
            <a:extLst>
              <a:ext uri="{FF2B5EF4-FFF2-40B4-BE49-F238E27FC236}">
                <a16:creationId xmlns:a16="http://schemas.microsoft.com/office/drawing/2014/main" id="{C5C8D86A-CFD2-6A3B-5F3D-2F1BF3FB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0367E7-E671-1498-9B24-C930D636C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89" y="4505174"/>
            <a:ext cx="5452529" cy="2156883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  <a:t>2DGP</a:t>
            </a:r>
            <a:r>
              <a:rPr lang="ko-KR" altLang="en-US" sz="6000" b="1" dirty="0">
                <a:solidFill>
                  <a:schemeClr val="bg1">
                    <a:lumMod val="95000"/>
                  </a:schemeClr>
                </a:solidFill>
              </a:rPr>
              <a:t> 프로젝트</a:t>
            </a:r>
            <a:b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6000" b="1" dirty="0">
                <a:solidFill>
                  <a:schemeClr val="bg1">
                    <a:lumMod val="95000"/>
                  </a:schemeClr>
                </a:solidFill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FCBEC9-AEAD-0641-4F26-C6F85D69A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29" y="4839356"/>
            <a:ext cx="5449479" cy="1663493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400" dirty="0">
                <a:solidFill>
                  <a:schemeClr val="bg1"/>
                </a:solidFill>
              </a:rPr>
              <a:t>2021182044 </a:t>
            </a:r>
            <a:r>
              <a:rPr lang="ko-KR" altLang="en-US" sz="2400" dirty="0">
                <a:solidFill>
                  <a:schemeClr val="bg1"/>
                </a:solidFill>
              </a:rPr>
              <a:t>황인성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1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7000F6-24A6-D41D-22C4-067BAF35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A221D6-9B7A-CC15-5742-D08229C94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4EE77-75C8-0715-B345-4989B3F24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ko-KR" altLang="en-US" dirty="0"/>
              <a:t>컨셉</a:t>
            </a:r>
            <a:r>
              <a:rPr lang="en-US" altLang="ko-KR" dirty="0"/>
              <a:t>: </a:t>
            </a:r>
            <a:r>
              <a:rPr lang="ko-KR" altLang="en-US" dirty="0"/>
              <a:t>어드벤처 </a:t>
            </a:r>
            <a:r>
              <a:rPr lang="ko-KR" altLang="en-US" dirty="0" err="1"/>
              <a:t>플랫포머</a:t>
            </a:r>
            <a:r>
              <a:rPr lang="ko-KR" altLang="en-US" dirty="0"/>
              <a:t>  </a:t>
            </a:r>
            <a:r>
              <a:rPr lang="en-US" altLang="ko-KR" dirty="0"/>
              <a:t>SPELUNKY2 </a:t>
            </a:r>
            <a:r>
              <a:rPr lang="ko-KR" altLang="en-US" dirty="0"/>
              <a:t>모작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재미 요소 </a:t>
            </a:r>
            <a:r>
              <a:rPr lang="en-US" altLang="ko-KR" dirty="0"/>
              <a:t>: </a:t>
            </a:r>
            <a:r>
              <a:rPr lang="ko-KR" altLang="en-US" dirty="0"/>
              <a:t>죽으면 처음부터 다시 시작하는 던전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높은 난이도로 인해 스릴 넘치는 위험을 피해 던전을 탐험한다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굉장히 다양한 방식의 죽음이 존재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, </a:t>
            </a:r>
            <a:r>
              <a:rPr lang="ko-KR" altLang="en-US" dirty="0" err="1"/>
              <a:t>맵의</a:t>
            </a:r>
            <a:r>
              <a:rPr lang="ko-KR" altLang="en-US" dirty="0"/>
              <a:t> 조화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02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1B6DB4-DD46-F90F-6CB6-030472B94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r="-2" b="4635"/>
          <a:stretch/>
        </p:blipFill>
        <p:spPr bwMode="auto">
          <a:xfrm>
            <a:off x="582639" y="578707"/>
            <a:ext cx="7882128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4D2B4B-B8A6-DF2D-E218-0B7129EC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490093"/>
          </a:xfrm>
        </p:spPr>
        <p:txBody>
          <a:bodyPr anchor="b">
            <a:normAutofit fontScale="90000"/>
          </a:bodyPr>
          <a:lstStyle/>
          <a:p>
            <a:r>
              <a:rPr lang="ko-KR" altLang="en-US" sz="2800" dirty="0"/>
              <a:t>게임 진행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9911FCA0-734D-FFE7-0A0B-4C77505D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1313443"/>
            <a:ext cx="2312479" cy="488307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위에 있는 던전의 입구로 들어와 아래에 있는 다음 층의 입구로 들어가는 것이 목표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플레이어는 기본적으로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어느 길이 맞는 길인지 바로 알기 힘들다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길목마다 몬스터와 함정이 배치되어 있어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주의하며 나아간다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0A3573-3C6D-D834-7D9D-23A00B663529}"/>
              </a:ext>
            </a:extLst>
          </p:cNvPr>
          <p:cNvCxnSpPr>
            <a:cxnSpLocks/>
          </p:cNvCxnSpPr>
          <p:nvPr/>
        </p:nvCxnSpPr>
        <p:spPr>
          <a:xfrm>
            <a:off x="3417455" y="692727"/>
            <a:ext cx="12192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A93F54-5DCD-7413-AD25-523313766AAC}"/>
              </a:ext>
            </a:extLst>
          </p:cNvPr>
          <p:cNvCxnSpPr>
            <a:cxnSpLocks/>
          </p:cNvCxnSpPr>
          <p:nvPr/>
        </p:nvCxnSpPr>
        <p:spPr>
          <a:xfrm flipH="1">
            <a:off x="4922982" y="4668982"/>
            <a:ext cx="7435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D3C269-9FFD-C7A4-584F-7077C3006D16}"/>
              </a:ext>
            </a:extLst>
          </p:cNvPr>
          <p:cNvCxnSpPr>
            <a:cxnSpLocks/>
          </p:cNvCxnSpPr>
          <p:nvPr/>
        </p:nvCxnSpPr>
        <p:spPr>
          <a:xfrm>
            <a:off x="6467763" y="4488873"/>
            <a:ext cx="6534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599DA32-A3E5-B45B-D4BE-C8A06D7C2C1E}"/>
                  </a:ext>
                </a:extLst>
              </p14:cNvPr>
              <p14:cNvContentPartPr/>
              <p14:nvPr/>
            </p14:nvContentPartPr>
            <p14:xfrm>
              <a:off x="1237418" y="969669"/>
              <a:ext cx="1459800" cy="4778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599DA32-A3E5-B45B-D4BE-C8A06D7C2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1298" y="963549"/>
                <a:ext cx="1472040" cy="47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C7BEE17-C2E0-31C4-023B-1AB74C5965EE}"/>
                  </a:ext>
                </a:extLst>
              </p14:cNvPr>
              <p14:cNvContentPartPr/>
              <p14:nvPr/>
            </p14:nvContentPartPr>
            <p14:xfrm>
              <a:off x="1597778" y="701469"/>
              <a:ext cx="6206760" cy="908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C7BEE17-C2E0-31C4-023B-1AB74C5965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1658" y="695349"/>
                <a:ext cx="621900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1784A4-75BB-9069-1BFF-FB9D8CF9D746}"/>
                  </a:ext>
                </a:extLst>
              </p14:cNvPr>
              <p14:cNvContentPartPr/>
              <p14:nvPr/>
            </p14:nvContentPartPr>
            <p14:xfrm>
              <a:off x="2752298" y="3637989"/>
              <a:ext cx="2689200" cy="2390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1784A4-75BB-9069-1BFF-FB9D8CF9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6178" y="3631869"/>
                <a:ext cx="2701440" cy="24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C05D8AF-BFE1-5B61-C91A-60F054599657}"/>
                  </a:ext>
                </a:extLst>
              </p14:cNvPr>
              <p14:cNvContentPartPr/>
              <p14:nvPr/>
            </p14:nvContentPartPr>
            <p14:xfrm>
              <a:off x="4599458" y="3796029"/>
              <a:ext cx="658080" cy="140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C05D8AF-BFE1-5B61-C91A-60F0545996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93338" y="3789909"/>
                <a:ext cx="6703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DA2836-97CF-E893-5297-517E0610F874}"/>
              </a:ext>
            </a:extLst>
          </p:cNvPr>
          <p:cNvGrpSpPr/>
          <p:nvPr/>
        </p:nvGrpSpPr>
        <p:grpSpPr>
          <a:xfrm>
            <a:off x="5363018" y="3242349"/>
            <a:ext cx="140400" cy="793080"/>
            <a:chOff x="5363018" y="3242349"/>
            <a:chExt cx="14040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447844C-D494-DAF3-10BD-562FA61AD103}"/>
                    </a:ext>
                  </a:extLst>
                </p14:cNvPr>
                <p14:cNvContentPartPr/>
                <p14:nvPr/>
              </p14:nvContentPartPr>
              <p14:xfrm>
                <a:off x="5363018" y="3242349"/>
                <a:ext cx="105840" cy="793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447844C-D494-DAF3-10BD-562FA61AD1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56898" y="3236229"/>
                  <a:ext cx="11808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6507614-B376-8BCC-4E0D-40BF43A84CC3}"/>
                    </a:ext>
                  </a:extLst>
                </p14:cNvPr>
                <p14:cNvContentPartPr/>
                <p14:nvPr/>
              </p14:nvContentPartPr>
              <p14:xfrm>
                <a:off x="5403338" y="3380589"/>
                <a:ext cx="6300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6507614-B376-8BCC-4E0D-40BF43A84C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7218" y="3374469"/>
                  <a:ext cx="752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8B6AA84-4CCB-EB49-FAD9-AE344C10DEC2}"/>
                    </a:ext>
                  </a:extLst>
                </p14:cNvPr>
                <p14:cNvContentPartPr/>
                <p14:nvPr/>
              </p14:nvContentPartPr>
              <p14:xfrm>
                <a:off x="5412338" y="3528189"/>
                <a:ext cx="60480" cy="21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8B6AA84-4CCB-EB49-FAD9-AE344C10DE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06218" y="3522069"/>
                  <a:ext cx="72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56F0D9E-F25B-0B93-C092-C8DD6C898868}"/>
                    </a:ext>
                  </a:extLst>
                </p14:cNvPr>
                <p14:cNvContentPartPr/>
                <p14:nvPr/>
              </p14:nvContentPartPr>
              <p14:xfrm>
                <a:off x="5421698" y="3694509"/>
                <a:ext cx="53640" cy="10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56F0D9E-F25B-0B93-C092-C8DD6C8988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15578" y="3688389"/>
                  <a:ext cx="65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B160A74-627A-1345-9DEF-D75BF368C552}"/>
                    </a:ext>
                  </a:extLst>
                </p14:cNvPr>
                <p14:cNvContentPartPr/>
                <p14:nvPr/>
              </p14:nvContentPartPr>
              <p14:xfrm>
                <a:off x="5440058" y="3842109"/>
                <a:ext cx="4392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B160A74-627A-1345-9DEF-D75BF368C5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33938" y="3835989"/>
                  <a:ext cx="56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B9211F1-613E-540A-25E9-8CDD8C25885F}"/>
                    </a:ext>
                  </a:extLst>
                </p14:cNvPr>
                <p14:cNvContentPartPr/>
                <p14:nvPr/>
              </p14:nvContentPartPr>
              <p14:xfrm>
                <a:off x="5440058" y="3980709"/>
                <a:ext cx="6336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B9211F1-613E-540A-25E9-8CDD8C25885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3938" y="3974589"/>
                  <a:ext cx="75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A895D0C-BDCC-C398-EB1A-30EDDF71D211}"/>
                  </a:ext>
                </a:extLst>
              </p14:cNvPr>
              <p14:cNvContentPartPr/>
              <p14:nvPr/>
            </p14:nvContentPartPr>
            <p14:xfrm>
              <a:off x="4912658" y="2703789"/>
              <a:ext cx="1450800" cy="12124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A895D0C-BDCC-C398-EB1A-30EDDF71D2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06538" y="2697669"/>
                <a:ext cx="1463040" cy="12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EB0E18E-2708-5D6F-B5AA-025010B3C15E}"/>
                  </a:ext>
                </a:extLst>
              </p14:cNvPr>
              <p14:cNvContentPartPr/>
              <p14:nvPr/>
            </p14:nvContentPartPr>
            <p14:xfrm>
              <a:off x="2464298" y="1512909"/>
              <a:ext cx="335520" cy="3902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EB0E18E-2708-5D6F-B5AA-025010B3C1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58178" y="1506789"/>
                <a:ext cx="3477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6A6578A-F38C-5244-0420-6AAC57761818}"/>
                  </a:ext>
                </a:extLst>
              </p14:cNvPr>
              <p14:cNvContentPartPr/>
              <p14:nvPr/>
            </p14:nvContentPartPr>
            <p14:xfrm>
              <a:off x="689858" y="5040549"/>
              <a:ext cx="401040" cy="4100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6A6578A-F38C-5244-0420-6AAC5776181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3738" y="5034429"/>
                <a:ext cx="413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E0F41FE-A3D0-89E0-C525-227A2ED93266}"/>
                  </a:ext>
                </a:extLst>
              </p14:cNvPr>
              <p14:cNvContentPartPr/>
              <p14:nvPr/>
            </p14:nvContentPartPr>
            <p14:xfrm>
              <a:off x="773738" y="3083589"/>
              <a:ext cx="216360" cy="298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E0F41FE-A3D0-89E0-C525-227A2ED9326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7618" y="3077469"/>
                <a:ext cx="22860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65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CD997-96B4-C478-52AE-C0617D44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Rectangle 3080">
            <a:extLst>
              <a:ext uri="{FF2B5EF4-FFF2-40B4-BE49-F238E27FC236}">
                <a16:creationId xmlns:a16="http://schemas.microsoft.com/office/drawing/2014/main" id="{AA51B438-28C9-F6CE-F589-F94AA5B9C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82">
            <a:extLst>
              <a:ext uri="{FF2B5EF4-FFF2-40B4-BE49-F238E27FC236}">
                <a16:creationId xmlns:a16="http://schemas.microsoft.com/office/drawing/2014/main" id="{61518BB0-FA1F-7787-365C-8316685F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3084">
            <a:extLst>
              <a:ext uri="{FF2B5EF4-FFF2-40B4-BE49-F238E27FC236}">
                <a16:creationId xmlns:a16="http://schemas.microsoft.com/office/drawing/2014/main" id="{DCD4F167-6255-08AE-9F74-7B47E5461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Rectangle 3086">
            <a:extLst>
              <a:ext uri="{FF2B5EF4-FFF2-40B4-BE49-F238E27FC236}">
                <a16:creationId xmlns:a16="http://schemas.microsoft.com/office/drawing/2014/main" id="{44C34FE6-EEF4-0499-8D29-5057E2129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597C34C-029D-88DC-2A0B-70753D2CB195}"/>
              </a:ext>
            </a:extLst>
          </p:cNvPr>
          <p:cNvSpPr txBox="1">
            <a:spLocks/>
          </p:cNvSpPr>
          <p:nvPr/>
        </p:nvSpPr>
        <p:spPr>
          <a:xfrm>
            <a:off x="9321801" y="612843"/>
            <a:ext cx="2312480" cy="490093"/>
          </a:xfrm>
          <a:prstGeom prst="rect">
            <a:avLst/>
          </a:prstGeom>
        </p:spPr>
        <p:txBody>
          <a:bodyPr lIns="109728" tIns="109728" rIns="109728" bIns="9144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lang="en-US" sz="4800" kern="1200" cap="none" spc="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sz="2800"/>
              <a:t>게임 진행</a:t>
            </a:r>
          </a:p>
        </p:txBody>
      </p:sp>
      <p:sp>
        <p:nvSpPr>
          <p:cNvPr id="11" name="Content Placeholder 3077">
            <a:extLst>
              <a:ext uri="{FF2B5EF4-FFF2-40B4-BE49-F238E27FC236}">
                <a16:creationId xmlns:a16="http://schemas.microsoft.com/office/drawing/2014/main" id="{B95F8ED3-F6C7-79FE-2FB7-CC5800773030}"/>
              </a:ext>
            </a:extLst>
          </p:cNvPr>
          <p:cNvSpPr txBox="1">
            <a:spLocks/>
          </p:cNvSpPr>
          <p:nvPr/>
        </p:nvSpPr>
        <p:spPr>
          <a:xfrm>
            <a:off x="9321801" y="1313443"/>
            <a:ext cx="2312479" cy="4883076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시작시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개의 생명을 갖고 시작한다 함정과 몬스터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낙하 데미지 등 여러 요소들로 인해 데미지를 입고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될시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사망한다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폭탄과 로프는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주어지며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아이템들을 사용해 길을 나아간다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기본공격은 채찍이며 손에 물건이 있다면 물건을 던진다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내용 개체 틀 6" descr="만화 영화, 건물, 예술이(가) 표시된 사진&#10;&#10;자동 생성된 설명">
            <a:extLst>
              <a:ext uri="{FF2B5EF4-FFF2-40B4-BE49-F238E27FC236}">
                <a16:creationId xmlns:a16="http://schemas.microsoft.com/office/drawing/2014/main" id="{85C51748-6072-CA12-4AD2-3CEC21322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4" y="1935607"/>
            <a:ext cx="3200847" cy="2543719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82D1D-FF3E-3B3E-A74D-4AA3433A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55" y="783018"/>
            <a:ext cx="3200847" cy="933580"/>
          </a:xfrm>
          <a:prstGeom prst="rect">
            <a:avLst/>
          </a:prstGeom>
        </p:spPr>
      </p:pic>
      <p:pic>
        <p:nvPicPr>
          <p:cNvPr id="15" name="그림 14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4C0E73E3-0A0A-D894-50B0-C658428E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7" y="783018"/>
            <a:ext cx="2438400" cy="243840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6E4274D0-DAA5-82B0-6174-C9D909B49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6" y="3676394"/>
            <a:ext cx="2438399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5E2A-B30C-BDA3-46F1-538F2348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18351"/>
          </a:xfrm>
        </p:spPr>
        <p:txBody>
          <a:bodyPr/>
          <a:lstStyle/>
          <a:p>
            <a:r>
              <a:rPr lang="ko-KR" altLang="en-US" dirty="0"/>
              <a:t>개발 타임라인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6B9D4233-509E-862C-1D49-FF5DFC5D7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94536"/>
              </p:ext>
            </p:extLst>
          </p:nvPr>
        </p:nvGraphicFramePr>
        <p:xfrm>
          <a:off x="1066800" y="1560945"/>
          <a:ext cx="10058400" cy="46544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691">
                  <a:extLst>
                    <a:ext uri="{9D8B030D-6E8A-4147-A177-3AD203B41FA5}">
                      <a16:colId xmlns:a16="http://schemas.microsoft.com/office/drawing/2014/main" val="3914100183"/>
                    </a:ext>
                  </a:extLst>
                </a:gridCol>
                <a:gridCol w="8409709">
                  <a:extLst>
                    <a:ext uri="{9D8B030D-6E8A-4147-A177-3AD203B41FA5}">
                      <a16:colId xmlns:a16="http://schemas.microsoft.com/office/drawing/2014/main" val="3566803435"/>
                    </a:ext>
                  </a:extLst>
                </a:gridCol>
              </a:tblGrid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90725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기본 틀 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주인공 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33793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추가 리소스 수집 및 메인 </a:t>
                      </a:r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74090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함정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아이템 시스템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55780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기본 맵 구현 및 충돌 체크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상호작용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480311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 발표 준비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맵 레벨디자인 및 랜덤요소 구현을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459325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추가 및 상점 시스템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916261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사운드 적용 및 엔딩 시스템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63657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 및 최종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2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055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2D3CD-270E-CC1A-9B10-DB4B706D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6606"/>
          </a:xfrm>
        </p:spPr>
        <p:txBody>
          <a:bodyPr/>
          <a:lstStyle/>
          <a:p>
            <a:r>
              <a:rPr lang="ko-KR" altLang="en-US" dirty="0"/>
              <a:t>게임 기획</a:t>
            </a:r>
            <a:r>
              <a:rPr lang="en-US" altLang="ko-KR" dirty="0"/>
              <a:t>(</a:t>
            </a:r>
            <a:r>
              <a:rPr lang="ko-KR" altLang="en-US" dirty="0"/>
              <a:t>초안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E69D2-6B19-D624-CAC7-892564BB6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81" y="1570182"/>
            <a:ext cx="10575637" cy="464522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이동</a:t>
            </a:r>
            <a:r>
              <a:rPr lang="en-US" altLang="ko-KR" dirty="0"/>
              <a:t>: </a:t>
            </a:r>
            <a:r>
              <a:rPr lang="ko-KR" altLang="en-US" dirty="0"/>
              <a:t>화살표키   점프</a:t>
            </a:r>
            <a:r>
              <a:rPr lang="en-US" altLang="ko-KR" dirty="0"/>
              <a:t>: space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높이는 </a:t>
            </a:r>
            <a:r>
              <a:rPr lang="en-US" altLang="ko-KR" dirty="0"/>
              <a:t>1</a:t>
            </a:r>
            <a:r>
              <a:rPr lang="ko-KR" altLang="en-US" dirty="0"/>
              <a:t>칸</a:t>
            </a:r>
            <a:r>
              <a:rPr lang="en-US" altLang="ko-KR" dirty="0"/>
              <a:t>, </a:t>
            </a:r>
            <a:r>
              <a:rPr lang="ko-KR" altLang="en-US" dirty="0"/>
              <a:t>모서리를 잡는 모션으로 </a:t>
            </a:r>
            <a:r>
              <a:rPr lang="en-US" altLang="ko-KR" dirty="0"/>
              <a:t>2</a:t>
            </a:r>
            <a:r>
              <a:rPr lang="ko-KR" altLang="en-US" dirty="0"/>
              <a:t>칸까지 이동가능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기본공격</a:t>
            </a:r>
            <a:r>
              <a:rPr lang="en-US" altLang="ko-KR" dirty="0"/>
              <a:t>, </a:t>
            </a:r>
            <a:r>
              <a:rPr lang="ko-KR" altLang="en-US" dirty="0"/>
              <a:t>물건 던지기</a:t>
            </a:r>
            <a:r>
              <a:rPr lang="en-US" altLang="ko-KR" dirty="0"/>
              <a:t>: a   </a:t>
            </a:r>
            <a:r>
              <a:rPr lang="ko-KR" altLang="en-US" dirty="0"/>
              <a:t>폭탄</a:t>
            </a:r>
            <a:r>
              <a:rPr lang="en-US" altLang="ko-KR" dirty="0"/>
              <a:t>: s  </a:t>
            </a:r>
            <a:r>
              <a:rPr lang="ko-KR" altLang="en-US" dirty="0"/>
              <a:t>로프</a:t>
            </a:r>
            <a:r>
              <a:rPr lang="en-US" altLang="ko-KR" dirty="0"/>
              <a:t>: c   </a:t>
            </a:r>
            <a:r>
              <a:rPr lang="ko-KR" altLang="en-US" dirty="0"/>
              <a:t>기본공격</a:t>
            </a:r>
            <a:r>
              <a:rPr lang="en-US" altLang="ko-KR" dirty="0"/>
              <a:t>, </a:t>
            </a:r>
            <a:r>
              <a:rPr lang="ko-KR" altLang="en-US" dirty="0"/>
              <a:t>로프</a:t>
            </a:r>
            <a:r>
              <a:rPr lang="en-US" altLang="ko-KR" dirty="0"/>
              <a:t>, </a:t>
            </a:r>
            <a:r>
              <a:rPr lang="ko-KR" altLang="en-US" dirty="0"/>
              <a:t>날아가는 물체는 </a:t>
            </a:r>
            <a:r>
              <a:rPr lang="en-US" altLang="ko-KR" dirty="0"/>
              <a:t>1</a:t>
            </a:r>
            <a:r>
              <a:rPr lang="ko-KR" altLang="en-US" dirty="0"/>
              <a:t>데미지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폭탄이 </a:t>
            </a:r>
            <a:r>
              <a:rPr lang="ko-KR" altLang="en-US" dirty="0" err="1"/>
              <a:t>폭발시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데미지와 일정 범위 블록 파괴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로프는 블록에 막히거나 </a:t>
            </a:r>
            <a:r>
              <a:rPr lang="en-US" altLang="ko-KR" dirty="0"/>
              <a:t>8</a:t>
            </a:r>
            <a:r>
              <a:rPr lang="ko-KR" altLang="en-US" dirty="0"/>
              <a:t>칸 </a:t>
            </a:r>
            <a:r>
              <a:rPr lang="ko-KR" altLang="en-US" dirty="0" err="1"/>
              <a:t>상승시</a:t>
            </a:r>
            <a:r>
              <a:rPr lang="ko-KR" altLang="en-US" dirty="0"/>
              <a:t> 아래로 로프를 최대 </a:t>
            </a:r>
            <a:r>
              <a:rPr lang="en-US" altLang="ko-KR" dirty="0"/>
              <a:t>7</a:t>
            </a:r>
            <a:r>
              <a:rPr lang="ko-KR" altLang="en-US" dirty="0"/>
              <a:t>칸 펼친다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</a:t>
            </a:r>
            <a:r>
              <a:rPr lang="en-US" altLang="ko-KR" dirty="0"/>
              <a:t>/</a:t>
            </a:r>
            <a:r>
              <a:rPr lang="ko-KR" altLang="en-US" dirty="0"/>
              <a:t>위 화살표키를 </a:t>
            </a:r>
            <a:r>
              <a:rPr lang="en-US" altLang="ko-KR" dirty="0"/>
              <a:t>3</a:t>
            </a:r>
            <a:r>
              <a:rPr lang="ko-KR" altLang="en-US" dirty="0"/>
              <a:t>초간 누르면 카메라 아래</a:t>
            </a:r>
            <a:r>
              <a:rPr lang="en-US" altLang="ko-KR" dirty="0"/>
              <a:t>/</a:t>
            </a:r>
            <a:r>
              <a:rPr lang="ko-KR" altLang="en-US" dirty="0"/>
              <a:t>위 이동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기본공격으로 다양한 물체들을 튕겨낼 수 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맵의</a:t>
            </a:r>
            <a:r>
              <a:rPr lang="ko-KR" altLang="en-US" dirty="0"/>
              <a:t> 곳곳에 금</a:t>
            </a:r>
            <a:r>
              <a:rPr lang="en-US" altLang="ko-KR" dirty="0"/>
              <a:t>, </a:t>
            </a:r>
            <a:r>
              <a:rPr lang="ko-KR" altLang="en-US" dirty="0"/>
              <a:t>보석이 떨어져 있으며 </a:t>
            </a:r>
            <a:r>
              <a:rPr lang="ko-KR" altLang="en-US" dirty="0" err="1"/>
              <a:t>획득시</a:t>
            </a:r>
            <a:r>
              <a:rPr lang="ko-KR" altLang="en-US" dirty="0"/>
              <a:t> </a:t>
            </a:r>
            <a:r>
              <a:rPr lang="ko-KR" altLang="en-US" dirty="0" err="1"/>
              <a:t>갖고있는</a:t>
            </a:r>
            <a:r>
              <a:rPr lang="ko-KR" altLang="en-US" dirty="0"/>
              <a:t> 금액이</a:t>
            </a:r>
            <a:r>
              <a:rPr lang="en-US" altLang="ko-KR" dirty="0"/>
              <a:t> </a:t>
            </a:r>
            <a:r>
              <a:rPr lang="ko-KR" altLang="en-US" dirty="0"/>
              <a:t>증가한다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스테이지는 가능하면 랜덤생성 알고리즘을 사용</a:t>
            </a:r>
            <a:r>
              <a:rPr lang="en-US" altLang="ko-KR" dirty="0"/>
              <a:t>, </a:t>
            </a:r>
            <a:r>
              <a:rPr lang="ko-KR" altLang="en-US" dirty="0"/>
              <a:t>불가능할 시 정해진 스테이지에 랜덤요소 추가하는 방식으로 </a:t>
            </a:r>
            <a:r>
              <a:rPr lang="ko-KR" altLang="en-US" dirty="0" err="1"/>
              <a:t>맵에</a:t>
            </a:r>
            <a:r>
              <a:rPr lang="ko-KR" altLang="en-US" dirty="0"/>
              <a:t> 랜덤성을 부여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스테이지에는 보스가 등장하며 죽일 수 있지만 </a:t>
            </a:r>
            <a:r>
              <a:rPr lang="ko-KR" altLang="en-US" dirty="0" err="1"/>
              <a:t>안죽이고</a:t>
            </a:r>
            <a:r>
              <a:rPr lang="ko-KR" altLang="en-US" dirty="0"/>
              <a:t> 넘어갈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149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Microsoft GothicNe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icrosoft GothicNe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341</Words>
  <Application>Microsoft Office PowerPoint</Application>
  <PresentationFormat>와이드스크린</PresentationFormat>
  <Paragraphs>50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Microsoft GothicNeo</vt:lpstr>
      <vt:lpstr>맑은 고딕</vt:lpstr>
      <vt:lpstr>Garamond</vt:lpstr>
      <vt:lpstr>SavonVTI</vt:lpstr>
      <vt:lpstr>2DGP 프로젝트 1차 발표</vt:lpstr>
      <vt:lpstr>게임 컨셉</vt:lpstr>
      <vt:lpstr>게임 진행</vt:lpstr>
      <vt:lpstr>PowerPoint 프레젠테이션</vt:lpstr>
      <vt:lpstr>개발 타임라인</vt:lpstr>
      <vt:lpstr>게임 기획(초안)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황인성(2021182044)</dc:creator>
  <cp:lastModifiedBy>황인성(2021182044)</cp:lastModifiedBy>
  <cp:revision>4</cp:revision>
  <dcterms:created xsi:type="dcterms:W3CDTF">2024-10-13T08:25:08Z</dcterms:created>
  <dcterms:modified xsi:type="dcterms:W3CDTF">2024-10-13T12:58:51Z</dcterms:modified>
</cp:coreProperties>
</file>